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A344FA-23B0-4B47-972B-A9A0071DDDE7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4328A1-54BC-40AB-B5C4-8A5F16A7E893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02799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0DD5E2-806B-4984-A3C5-30B13A670182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0173B-BE1D-4081-8BC8-828DEC0A8E10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7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DBA713-7454-42BC-B593-489B2B8AE914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A5037-02FC-43DC-82E1-92A9F0508CBC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276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9474-A18C-471E-AF7E-046DE0F111C1}" type="datetime1">
              <a:rPr lang="es-ES" smtClean="0"/>
              <a:pPr/>
              <a:t>02/04/2018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73E5-C021-4995-9313-B437CD25E4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623393" y="1484784"/>
            <a:ext cx="11041227" cy="482453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56615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9474-A18C-471E-AF7E-046DE0F111C1}" type="datetime1">
              <a:rPr lang="es-ES" smtClean="0"/>
              <a:pPr/>
              <a:t>02/04/2018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73E5-C021-4995-9313-B437CD25E4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623393" y="1484784"/>
            <a:ext cx="11041227" cy="482453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23341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9474-A18C-471E-AF7E-046DE0F111C1}" type="datetime1">
              <a:rPr lang="es-ES" smtClean="0"/>
              <a:pPr/>
              <a:t>02/04/2018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73E5-C021-4995-9313-B437CD25E4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623393" y="1484784"/>
            <a:ext cx="11041227" cy="482453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9734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9474-A18C-471E-AF7E-046DE0F111C1}" type="datetime1">
              <a:rPr lang="es-ES" smtClean="0"/>
              <a:pPr/>
              <a:t>02/04/2018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73E5-C021-4995-9313-B437CD25E4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623393" y="1484784"/>
            <a:ext cx="11041227" cy="482453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39660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9474-A18C-471E-AF7E-046DE0F111C1}" type="datetime1">
              <a:rPr lang="es-ES" smtClean="0"/>
              <a:pPr/>
              <a:t>02/04/2018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73E5-C021-4995-9313-B437CD25E4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623393" y="1484784"/>
            <a:ext cx="11041227" cy="482453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156356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9474-A18C-471E-AF7E-046DE0F111C1}" type="datetime1">
              <a:rPr lang="es-ES" smtClean="0"/>
              <a:pPr/>
              <a:t>02/04/2018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73E5-C021-4995-9313-B437CD25E4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623393" y="1484784"/>
            <a:ext cx="11041227" cy="482453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19408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D2504-F77F-4649-994B-3E99EBFCB568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C0B25-3DA9-4425-8FE2-D1757063C920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5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F498948-EEF5-4B93-BDD7-1BE03EB6E08A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90FE2B-E983-4849-9565-BF4A710769F2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78962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1D815-21E2-45F1-87FA-E70C16B2767F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601E2-DB33-4DB6-BBBD-2908B169B156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2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8C5EF4-CD31-474B-8857-6D9CC62089AC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85E9-7E58-4F9A-AD02-B35249072C4C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7D2B91-5BB8-45CC-99C3-43360875A007}" type="datetime1">
              <a:rPr lang="es-AR" smtClean="0">
                <a:solidFill>
                  <a:srgbClr val="222613">
                    <a:shade val="5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22613">
                  <a:shade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525E8-2C3D-4B52-8852-1372E8A923D8}" type="slidenum">
              <a:rPr lang="en-US" smtClean="0">
                <a:solidFill>
                  <a:srgbClr val="222613">
                    <a:shade val="5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8403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25C4F-346B-4E65-80F5-6BE4F7F7BE8D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C7D8B-E26D-4D0E-BF15-4C651694300F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1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C0170C-6B90-4016-9BFC-AE33B6E7E28F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2D019F-B589-4B7E-B3D6-97ED63F6BD0E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730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24A366E-3C5F-4B71-8647-2681A3ECDF4E}" type="datetime1">
              <a:rPr lang="es-AR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50EAD6-7E27-49E0-9B08-D2A165466F1F}" type="slidenum">
              <a:rPr lang="en-US" smtClean="0">
                <a:solidFill>
                  <a:srgbClr val="222613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92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7D2B91-5BB8-45CC-99C3-43360875A007}" type="datetime1">
              <a:rPr lang="es-AR" smtClean="0">
                <a:solidFill>
                  <a:srgbClr val="222613">
                    <a:shade val="5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02/04/2018</a:t>
            </a:fld>
            <a:endParaRPr lang="en-US">
              <a:solidFill>
                <a:srgbClr val="222613">
                  <a:shade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22613">
                  <a:shade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525E8-2C3D-4B52-8852-1372E8A923D8}" type="slidenum">
              <a:rPr lang="en-US" smtClean="0">
                <a:solidFill>
                  <a:srgbClr val="222613">
                    <a:shade val="5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222613">
                  <a:shade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92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dic2018@gmail.com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posgrado@fbcb.unl.edu.ar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CE25CE3-077D-455B-A6E2-67733B5138F4}"/>
              </a:ext>
            </a:extLst>
          </p:cNvPr>
          <p:cNvSpPr/>
          <p:nvPr/>
        </p:nvSpPr>
        <p:spPr>
          <a:xfrm>
            <a:off x="1487488" y="2268366"/>
            <a:ext cx="9865096" cy="313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none" strike="noStrike" kern="1200" cap="none" spc="0" normalizeH="0" baseline="0" noProof="0" dirty="0">
                <a:ln>
                  <a:noFill/>
                </a:ln>
                <a:solidFill>
                  <a:srgbClr val="E28394">
                    <a:lumMod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Calibri" panose="020F0502020204030204" pitchFamily="34" charset="0"/>
                <a:cs typeface="Times New Roman" panose="02020603050405020304" pitchFamily="18" charset="0"/>
              </a:rPr>
              <a:t>II WIDIC. 04 al 06 de julio de 2018</a:t>
            </a:r>
          </a:p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Calibri" panose="020F0502020204030204" pitchFamily="34" charset="0"/>
                <a:cs typeface="Times New Roman" panose="02020603050405020304" pitchFamily="18" charset="0"/>
              </a:rPr>
              <a:t>Universidad Nacional del Litoral. Santa Fe. Argentina.</a:t>
            </a:r>
          </a:p>
          <a:p>
            <a:pPr lvl="0" algn="ctr" defTabSz="457200">
              <a:lnSpc>
                <a:spcPct val="115000"/>
              </a:lnSpc>
            </a:pPr>
            <a:r>
              <a:rPr lang="es-AR" sz="2400" dirty="0">
                <a:solidFill>
                  <a:prstClr val="black"/>
                </a:solidFill>
                <a:latin typeface="Franklin Gothic Book" panose="020B0503020102020204"/>
                <a:ea typeface="Calibri" panose="020F0502020204030204" pitchFamily="34" charset="0"/>
                <a:cs typeface="Times New Roman" panose="02020603050405020304" pitchFamily="18" charset="0"/>
              </a:rPr>
              <a:t>Informes: </a:t>
            </a:r>
            <a:r>
              <a:rPr lang="es-AR" sz="2400" dirty="0">
                <a:solidFill>
                  <a:prstClr val="black"/>
                </a:solidFill>
                <a:latin typeface="Franklin Gothic Book" panose="020B0503020102020204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posgrado@fbcb.unl.edu.ar</a:t>
            </a:r>
            <a:endParaRPr lang="es-AR" sz="2400" dirty="0">
              <a:solidFill>
                <a:prstClr val="black"/>
              </a:solidFill>
              <a:latin typeface="Franklin Gothic Book" panose="020B05030201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457200">
              <a:lnSpc>
                <a:spcPct val="115000"/>
              </a:lnSpc>
            </a:pPr>
            <a:r>
              <a:rPr lang="es-AR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widic2018@gmail.com</a:t>
            </a:r>
            <a:endParaRPr lang="es-AR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457200">
              <a:lnSpc>
                <a:spcPct val="115000"/>
              </a:lnSpc>
            </a:pPr>
            <a:r>
              <a:rPr lang="es-AR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AR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Franklin Gothic Book" panose="020B05030201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346D2EA-C6BE-4436-883F-88015F43C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501346"/>
            <a:ext cx="9865096" cy="1910550"/>
          </a:xfr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3600" b="1" dirty="0"/>
              <a:t>II WORKSHOP DE INVESTIGACIÓN EN </a:t>
            </a:r>
            <a:br>
              <a:rPr lang="en-GB" sz="3600" b="1" dirty="0"/>
            </a:br>
            <a:r>
              <a:rPr lang="en-GB" sz="3600" b="1" dirty="0"/>
              <a:t>DIDÁCTICA DE LAS CIENCIAS NATURALES Y EXPERIMENTALES</a:t>
            </a:r>
            <a:br>
              <a:rPr lang="en-GB" sz="3600" b="1" dirty="0"/>
            </a:br>
            <a:r>
              <a:rPr lang="en-GB" sz="3600" b="1" dirty="0"/>
              <a:t> Santa Fe, 2018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CC5FC745-E35F-4FCC-8CE8-2C069F7E859B}"/>
              </a:ext>
            </a:extLst>
          </p:cNvPr>
          <p:cNvGrpSpPr/>
          <p:nvPr/>
        </p:nvGrpSpPr>
        <p:grpSpPr>
          <a:xfrm>
            <a:off x="1908313" y="4871355"/>
            <a:ext cx="5807867" cy="1655203"/>
            <a:chOff x="2770303" y="4628777"/>
            <a:chExt cx="4924870" cy="1368973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A5C453C8-8054-4F78-869D-13678FF31F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00" b="21650"/>
            <a:stretch/>
          </p:blipFill>
          <p:spPr>
            <a:xfrm>
              <a:off x="2838482" y="5386690"/>
              <a:ext cx="1293266" cy="611060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5485744F-AC1A-46C4-A271-36E012C616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6" t="15882" r="4495" b="12905"/>
            <a:stretch/>
          </p:blipFill>
          <p:spPr>
            <a:xfrm>
              <a:off x="2770303" y="4628777"/>
              <a:ext cx="1512168" cy="762129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C66EED72-F11E-43A2-AF81-BF06FC1EC7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44" t="4183" r="4374"/>
            <a:stretch/>
          </p:blipFill>
          <p:spPr>
            <a:xfrm>
              <a:off x="4287460" y="4668104"/>
              <a:ext cx="1160468" cy="947287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70CCD60C-8ADB-4358-83F1-9638501EA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1749" y="5003998"/>
              <a:ext cx="2143424" cy="950252"/>
            </a:xfrm>
            <a:prstGeom prst="rect">
              <a:avLst/>
            </a:prstGeom>
          </p:spPr>
        </p:pic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FCA8497-FEA7-47E7-B90B-4FD3E66CBC92}"/>
              </a:ext>
            </a:extLst>
          </p:cNvPr>
          <p:cNvSpPr txBox="1"/>
          <p:nvPr/>
        </p:nvSpPr>
        <p:spPr>
          <a:xfrm flipH="1">
            <a:off x="7716180" y="4131078"/>
            <a:ext cx="4320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FBB6EB2-FFC4-4119-A5E3-CAD1ABF85034}"/>
              </a:ext>
            </a:extLst>
          </p:cNvPr>
          <p:cNvSpPr txBox="1"/>
          <p:nvPr/>
        </p:nvSpPr>
        <p:spPr>
          <a:xfrm rot="21600000">
            <a:off x="8669825" y="4871355"/>
            <a:ext cx="2894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¡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Nuevas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Fechas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2725569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Times New Roman</vt:lpstr>
      <vt:lpstr>Crop</vt:lpstr>
      <vt:lpstr>II WORKSHOP DE INVESTIGACIÓN EN  DIDÁCTICA DE LAS CIENCIAS NATURALES Y EXPERIMENTALES  Santa Fe,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WORKSHOP DE INVESTIGACIÓN EN DÍDÁCTICA DE LAS CIENCIAS NATURALES Y EXPERIMENTALES  Santa Fé, 2018</dc:title>
  <dc:creator>Revisor</dc:creator>
  <cp:lastModifiedBy>usuario</cp:lastModifiedBy>
  <cp:revision>5</cp:revision>
  <dcterms:created xsi:type="dcterms:W3CDTF">2017-11-27T13:09:41Z</dcterms:created>
  <dcterms:modified xsi:type="dcterms:W3CDTF">2018-04-02T08:45:35Z</dcterms:modified>
</cp:coreProperties>
</file>