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3" d="100"/>
          <a:sy n="123" d="100"/>
        </p:scale>
        <p:origin x="-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BF7123-7D51-400C-AFFF-6FAE63652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4AFFA6B-43A3-4124-8EF1-E55F60539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0D21208-387C-49E0-9CB0-482A3905E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FAED1FE-8BE6-439A-B4F4-4B7CC30F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9C1BD61-BAB7-4760-8987-F46CAF0D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647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C527A5-E73D-4EF3-A67A-8459FA20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80E0E68-25A4-4F59-84C1-C8EAFD62B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18C59A-8A2D-4E1F-84E2-818F086A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983AA1A-C629-4416-A629-84561717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9749DBB-D37C-4F76-A35B-ACEDF0E9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01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291AD56-24C0-4D9F-B2D8-D798A981A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9055D63-3CC9-4B76-8201-1502B0CAD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C10B15E-E269-49E9-86EF-19590E6B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A5C27D2-C7B1-46D1-A6C0-08E08597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CD29ECD-70B5-4557-A62C-6F4962C6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770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9ACE83-845C-4E7D-9C1B-3C596685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1959AF3-EC91-47BD-A44C-CD1D3F74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17DB70D-DD8E-4E95-B6EB-D860753E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33EA5F0-520E-46A1-8629-0F292600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AFF51D-844E-4544-A0E0-4B61A936F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409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2050BD-51B0-4954-A64E-C0BDE1FE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F7E972A-E898-4557-AB42-D4CD34AF4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2A2C800-C346-42BF-AAC5-A59EEFD06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4A06EBE-FEFB-4DB7-946E-9D261FCF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4849FE5-C5FF-4CED-8D4F-9FECD1CF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414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6BA80D-81DF-4320-8D55-058D431E5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45D962E-F1E9-416A-A389-D3169F821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C49452A-F674-4359-AE9E-6AB44852D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D5B6776-8545-48F4-8B81-33A869BB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00F52BA-9A10-4E96-AF1F-4DD2B272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09619B0-D492-47E8-8FCE-5823373F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58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D67B87-D92E-492D-AA63-A130AC9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FF6F2C-CABB-4244-8A11-EA8115E8D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1995030-896F-459D-BFD0-E847BBC8D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DBC5FC1-2B6D-41F4-83F7-5FECBB1E0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9563B3C-BE2B-4E5D-AF70-C1196FDFA0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C917266-49A8-4BD1-897D-1BF3258C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0A67BE9-FFDE-403B-9BDE-59242040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7AED340-6196-4EFA-B45E-F5F2CA7F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368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A60EAA-2704-482A-85CC-C32A2737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9C35C23-5C5A-4FF5-A7C3-2BCF1CFB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ADF0D86-970C-411F-9DFA-14820219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5CA8BF0-2EFE-441F-ADAC-211D72E6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976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B1C8E9B-5462-4A67-95B0-B2B2656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BCE68726-3F30-4473-B172-5A02BC35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99ED0A0-3A2E-442C-A1DE-15FD86A6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470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AAAC56-C0E3-4B46-92D0-047B0209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062DEF-5906-49AA-B0F3-AE4BED226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5ABBEDD-C6D0-4BEF-B1D4-80D4DE43E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F0D6899-7364-4BD9-B75F-E4DBEA47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AE02DB0-B348-4E87-92D5-9173C09F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2D065C6-B0AF-48CC-85EB-CBCCE602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864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9E1697-5F35-4DC6-8422-884A55814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8BEC266-8301-47FD-8DEB-D5C4AD902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0D9F35F-930B-469D-86F7-2DFCBD50F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3FDC210-A951-4D37-A536-C998F4EB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4C2E3CF-DB69-4216-A61E-53AF441CC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8667A6B-29E6-4C83-91A8-8FA31F99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362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960E4A9-612C-477A-97B7-7AB0F0E64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72B1FD1-F0C8-42C6-B6BC-7BFB0304F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A5D7B12-6EA8-4FDF-9F0D-480DC1EAA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7287-6952-456F-8B18-65A463C572EB}" type="datetimeFigureOut">
              <a:rPr lang="es-AR" smtClean="0"/>
              <a:t>09/10/2017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D93CFAF-D11B-48D3-8F1C-A72493484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4F9CE2F-BFD1-4B09-BEC8-ABD3001F6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8243-AFCC-4263-A5BE-023C7AE773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826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E2AC28-2148-4EC1-9011-8FC5521879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Reforma del Plan de Carrera de Profesorado en Enseñanza Media y </a:t>
            </a:r>
            <a:r>
              <a:rPr lang="es-AR" dirty="0" smtClean="0"/>
              <a:t>Superior en Cs. Biológicas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B1592C7-DCF2-4787-AC6A-E71489CB3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108303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4B9236-A803-4423-ABDB-D5FD8C71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697E59C-4992-4CA3-BB9D-878EB6695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171"/>
            <a:ext cx="10515600" cy="1917035"/>
          </a:xfrm>
        </p:spPr>
        <p:txBody>
          <a:bodyPr>
            <a:normAutofit fontScale="92500" lnSpcReduction="20000"/>
          </a:bodyPr>
          <a:lstStyle/>
          <a:p>
            <a:r>
              <a:rPr lang="es-AR" dirty="0"/>
              <a:t>Hacer un diagnóstico del estado actual y posible plan de reformas de la Carrera de Profesorados en Enseñanza Media y Superior</a:t>
            </a:r>
          </a:p>
          <a:p>
            <a:pPr lvl="1"/>
            <a:r>
              <a:rPr lang="es-AR" dirty="0"/>
              <a:t>¿Dónde estamos?</a:t>
            </a:r>
          </a:p>
          <a:p>
            <a:pPr lvl="1"/>
            <a:r>
              <a:rPr lang="es-AR" dirty="0"/>
              <a:t>¿Dónde queremos estar?</a:t>
            </a:r>
          </a:p>
          <a:p>
            <a:pPr lvl="2"/>
            <a:r>
              <a:rPr lang="es-AR" dirty="0"/>
              <a:t>Consenso entre integrantes de </a:t>
            </a:r>
            <a:r>
              <a:rPr lang="es-AR" dirty="0" err="1"/>
              <a:t>CPEMS</a:t>
            </a:r>
            <a:endParaRPr lang="es-AR" dirty="0"/>
          </a:p>
          <a:p>
            <a:pPr lvl="2"/>
            <a:r>
              <a:rPr lang="es-AR" dirty="0"/>
              <a:t>¿Qué rol queremos que tenga el Profesorado?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6307C1B8-E654-44D8-983D-B59514351C58}"/>
              </a:ext>
            </a:extLst>
          </p:cNvPr>
          <p:cNvSpPr txBox="1">
            <a:spLocks/>
          </p:cNvSpPr>
          <p:nvPr/>
        </p:nvSpPr>
        <p:spPr>
          <a:xfrm>
            <a:off x="838200" y="32552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/>
              <a:t>Esperamos de este primer paso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xmlns="" id="{BC711162-AC66-41AE-95A0-219E744174B2}"/>
              </a:ext>
            </a:extLst>
          </p:cNvPr>
          <p:cNvSpPr txBox="1">
            <a:spLocks/>
          </p:cNvSpPr>
          <p:nvPr/>
        </p:nvSpPr>
        <p:spPr>
          <a:xfrm>
            <a:off x="838200" y="4321750"/>
            <a:ext cx="10515600" cy="1471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/>
              <a:t>Todos los integrantes de la </a:t>
            </a:r>
            <a:r>
              <a:rPr lang="es-AR" dirty="0" err="1"/>
              <a:t>CPEMyS</a:t>
            </a:r>
            <a:r>
              <a:rPr lang="es-AR" dirty="0"/>
              <a:t> tengan una idea global de la carrera y las posibles reformas</a:t>
            </a:r>
          </a:p>
          <a:p>
            <a:r>
              <a:rPr lang="es-AR" dirty="0"/>
              <a:t>El compromiso de quienes forman la </a:t>
            </a:r>
            <a:r>
              <a:rPr lang="es-AR" dirty="0" err="1"/>
              <a:t>CPEMS</a:t>
            </a:r>
            <a:endParaRPr lang="es-AR" dirty="0"/>
          </a:p>
          <a:p>
            <a:pPr marL="0" indent="0">
              <a:buFont typeface="Arial" panose="020B0604020202020204" pitchFamily="34" charset="0"/>
              <a:buNone/>
            </a:pPr>
            <a:endParaRPr lang="es-AR" dirty="0"/>
          </a:p>
          <a:p>
            <a:pPr marL="0" indent="0">
              <a:buFont typeface="Arial" panose="020B0604020202020204" pitchFamily="34" charset="0"/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416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71F85D-9075-4F37-985C-D982C40B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Propuesta de trabajo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6C4C196-782A-4CD6-8305-AB72ADB9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Dividirse en grupos que reporten un aspecto de la carrera</a:t>
            </a:r>
          </a:p>
          <a:p>
            <a:pPr lvl="1"/>
            <a:r>
              <a:rPr lang="es-AR" dirty="0" smtClean="0"/>
              <a:t>Grupos chicos</a:t>
            </a:r>
            <a:endParaRPr lang="es-AR" dirty="0"/>
          </a:p>
          <a:p>
            <a:pPr lvl="1"/>
            <a:r>
              <a:rPr lang="es-AR" dirty="0"/>
              <a:t>Representantes de todos los claustros</a:t>
            </a:r>
          </a:p>
          <a:p>
            <a:r>
              <a:rPr lang="es-AR" dirty="0"/>
              <a:t>Realicen reuniones </a:t>
            </a:r>
            <a:r>
              <a:rPr lang="es-AR" dirty="0" smtClean="0"/>
              <a:t>parciales (las mismas se organizaran dentro de cada grupo)</a:t>
            </a:r>
            <a:endParaRPr lang="es-AR" dirty="0"/>
          </a:p>
          <a:p>
            <a:r>
              <a:rPr lang="es-AR" dirty="0"/>
              <a:t>Hacer una </a:t>
            </a:r>
            <a:r>
              <a:rPr lang="es-AR" dirty="0" smtClean="0"/>
              <a:t>reunión plenaria con </a:t>
            </a:r>
            <a:r>
              <a:rPr lang="es-AR" dirty="0"/>
              <a:t>presentaciones de cada </a:t>
            </a:r>
            <a:r>
              <a:rPr lang="es-AR" dirty="0" smtClean="0"/>
              <a:t>grupo alrededor del 1/12</a:t>
            </a:r>
            <a:endParaRPr lang="es-AR" dirty="0"/>
          </a:p>
          <a:p>
            <a:r>
              <a:rPr lang="es-AR" dirty="0" smtClean="0"/>
              <a:t>Realizar un breve informe escrito </a:t>
            </a:r>
            <a:r>
              <a:rPr lang="es-AR" dirty="0"/>
              <a:t>de cada grupo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0109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251FD1-E8A1-49E5-925D-2A43CA3B2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Grupos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C97AE9-89E9-4CB5-B592-B87CDEE49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Bloque materias </a:t>
            </a:r>
            <a:r>
              <a:rPr lang="es-ES" dirty="0" err="1"/>
              <a:t>CPEMS</a:t>
            </a:r>
            <a:r>
              <a:rPr lang="es-ES" dirty="0"/>
              <a:t>: contenido mínimo y materias</a:t>
            </a:r>
          </a:p>
          <a:p>
            <a:pPr marL="914400" lvl="2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Elsa</a:t>
            </a:r>
            <a:r>
              <a:rPr lang="es-ES" dirty="0">
                <a:solidFill>
                  <a:srgbClr val="FF0000"/>
                </a:solidFill>
              </a:rPr>
              <a:t>; Javier; José; Andrea; Micaela; Maia</a:t>
            </a:r>
            <a:r>
              <a:rPr lang="es-ES">
                <a:solidFill>
                  <a:srgbClr val="FF0000"/>
                </a:solidFill>
              </a:rPr>
              <a:t>; </a:t>
            </a:r>
            <a:r>
              <a:rPr lang="es-ES" smtClean="0">
                <a:solidFill>
                  <a:srgbClr val="FF0000"/>
                </a:solidFill>
              </a:rPr>
              <a:t>Eugenia</a:t>
            </a:r>
            <a:endParaRPr lang="es-E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Práctica profesional docente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Media y/o superior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Cómo pesan otras experiencias: divulgación, investigación</a:t>
            </a:r>
          </a:p>
          <a:p>
            <a:pPr marL="914400" lvl="2" indent="0">
              <a:buNone/>
            </a:pPr>
            <a:r>
              <a:rPr lang="es-ES" dirty="0">
                <a:solidFill>
                  <a:srgbClr val="FF0000"/>
                </a:solidFill>
              </a:rPr>
              <a:t>Leonor;  Diego; [Diana];  Mariela;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Bloque materias de otros departamentos: contenido mínimo y materias</a:t>
            </a:r>
          </a:p>
          <a:p>
            <a:pPr marL="457200" lvl="1" indent="0">
              <a:buNone/>
            </a:pPr>
            <a:r>
              <a:rPr lang="es-ES" dirty="0">
                <a:solidFill>
                  <a:srgbClr val="FF0000"/>
                </a:solidFill>
              </a:rPr>
              <a:t>Liz; Santiago; Leo; Susana; Nahuel;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1956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210</Words>
  <Application>Microsoft Office PowerPoint</Application>
  <PresentationFormat>Personalizado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Reforma del Plan de Carrera de Profesorado en Enseñanza Media y Superior en Cs. Biológicas</vt:lpstr>
      <vt:lpstr>Objetivo</vt:lpstr>
      <vt:lpstr>Propuesta de trabajo</vt:lpstr>
      <vt:lpstr>Grupos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del Plan de Carrera de Profesorado en Enseñanza Media y Superior</dc:title>
  <dc:creator>Pedro</dc:creator>
  <cp:lastModifiedBy>ulab304</cp:lastModifiedBy>
  <cp:revision>15</cp:revision>
  <dcterms:created xsi:type="dcterms:W3CDTF">2017-10-06T15:00:25Z</dcterms:created>
  <dcterms:modified xsi:type="dcterms:W3CDTF">2017-10-09T14:55:13Z</dcterms:modified>
</cp:coreProperties>
</file>